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61" r:id="rId5"/>
    <p:sldId id="264" r:id="rId6"/>
    <p:sldId id="265" r:id="rId7"/>
    <p:sldId id="269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1887D9-B5FA-407F-B178-99219C10F1EF}" v="2" dt="2023-11-09T13:30:49.5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raj Arya" userId="116808dbeaa341df" providerId="LiveId" clId="{F110EF5D-0BD2-45EF-92A6-1BE29C8A24E6}"/>
    <pc:docChg chg="modSld">
      <pc:chgData name="Suraj Arya" userId="116808dbeaa341df" providerId="LiveId" clId="{F110EF5D-0BD2-45EF-92A6-1BE29C8A24E6}" dt="2023-09-16T16:17:57.427" v="19" actId="20577"/>
      <pc:docMkLst>
        <pc:docMk/>
      </pc:docMkLst>
      <pc:sldChg chg="modSp mod">
        <pc:chgData name="Suraj Arya" userId="116808dbeaa341df" providerId="LiveId" clId="{F110EF5D-0BD2-45EF-92A6-1BE29C8A24E6}" dt="2023-09-15T08:06:55.100" v="4" actId="20577"/>
        <pc:sldMkLst>
          <pc:docMk/>
          <pc:sldMk cId="3233619021" sldId="257"/>
        </pc:sldMkLst>
        <pc:spChg chg="mod">
          <ac:chgData name="Suraj Arya" userId="116808dbeaa341df" providerId="LiveId" clId="{F110EF5D-0BD2-45EF-92A6-1BE29C8A24E6}" dt="2023-09-15T07:44:43.133" v="0" actId="1076"/>
          <ac:spMkLst>
            <pc:docMk/>
            <pc:sldMk cId="3233619021" sldId="257"/>
            <ac:spMk id="2" creationId="{D99345CD-AE21-67C8-8A2C-0D984D0955B7}"/>
          </ac:spMkLst>
        </pc:spChg>
        <pc:spChg chg="mod">
          <ac:chgData name="Suraj Arya" userId="116808dbeaa341df" providerId="LiveId" clId="{F110EF5D-0BD2-45EF-92A6-1BE29C8A24E6}" dt="2023-09-15T08:06:55.100" v="4" actId="20577"/>
          <ac:spMkLst>
            <pc:docMk/>
            <pc:sldMk cId="3233619021" sldId="257"/>
            <ac:spMk id="6" creationId="{FC5538D6-0188-A53B-1F7B-BDE45F9D8FC0}"/>
          </ac:spMkLst>
        </pc:spChg>
      </pc:sldChg>
      <pc:sldChg chg="modSp modAnim">
        <pc:chgData name="Suraj Arya" userId="116808dbeaa341df" providerId="LiveId" clId="{F110EF5D-0BD2-45EF-92A6-1BE29C8A24E6}" dt="2023-09-16T16:17:57.427" v="19" actId="20577"/>
        <pc:sldMkLst>
          <pc:docMk/>
          <pc:sldMk cId="2729972472" sldId="262"/>
        </pc:sldMkLst>
        <pc:spChg chg="mod">
          <ac:chgData name="Suraj Arya" userId="116808dbeaa341df" providerId="LiveId" clId="{F110EF5D-0BD2-45EF-92A6-1BE29C8A24E6}" dt="2023-09-16T16:17:57.427" v="19" actId="20577"/>
          <ac:spMkLst>
            <pc:docMk/>
            <pc:sldMk cId="2729972472" sldId="262"/>
            <ac:spMk id="4" creationId="{242DB69C-7904-D737-83A5-DB33DCBB2D93}"/>
          </ac:spMkLst>
        </pc:spChg>
        <pc:spChg chg="mod">
          <ac:chgData name="Suraj Arya" userId="116808dbeaa341df" providerId="LiveId" clId="{F110EF5D-0BD2-45EF-92A6-1BE29C8A24E6}" dt="2023-09-15T08:19:57.058" v="10" actId="20577"/>
          <ac:spMkLst>
            <pc:docMk/>
            <pc:sldMk cId="2729972472" sldId="262"/>
            <ac:spMk id="8" creationId="{BB045623-7496-9B54-2317-E288D2B57638}"/>
          </ac:spMkLst>
        </pc:spChg>
      </pc:sldChg>
    </pc:docChg>
  </pc:docChgLst>
  <pc:docChgLst>
    <pc:chgData name="Suraj Arya" userId="116808dbeaa341df" providerId="LiveId" clId="{02AE7316-68F1-4992-B232-C824375D9A13}"/>
    <pc:docChg chg="undo custSel modSld">
      <pc:chgData name="Suraj Arya" userId="116808dbeaa341df" providerId="LiveId" clId="{02AE7316-68F1-4992-B232-C824375D9A13}" dt="2023-09-15T03:33:47.838" v="797" actId="14100"/>
      <pc:docMkLst>
        <pc:docMk/>
      </pc:docMkLst>
      <pc:sldChg chg="modSp mod">
        <pc:chgData name="Suraj Arya" userId="116808dbeaa341df" providerId="LiveId" clId="{02AE7316-68F1-4992-B232-C824375D9A13}" dt="2023-09-15T03:05:06.334" v="636" actId="732"/>
        <pc:sldMkLst>
          <pc:docMk/>
          <pc:sldMk cId="1736207200" sldId="256"/>
        </pc:sldMkLst>
        <pc:spChg chg="mod">
          <ac:chgData name="Suraj Arya" userId="116808dbeaa341df" providerId="LiveId" clId="{02AE7316-68F1-4992-B232-C824375D9A13}" dt="2023-09-15T02:19:14.400" v="341" actId="313"/>
          <ac:spMkLst>
            <pc:docMk/>
            <pc:sldMk cId="1736207200" sldId="256"/>
            <ac:spMk id="2" creationId="{A9B5EA12-0E1A-768F-10E9-3898486A92B5}"/>
          </ac:spMkLst>
        </pc:spChg>
        <pc:spChg chg="mod">
          <ac:chgData name="Suraj Arya" userId="116808dbeaa341df" providerId="LiveId" clId="{02AE7316-68F1-4992-B232-C824375D9A13}" dt="2023-09-15T02:18:51.534" v="336" actId="1036"/>
          <ac:spMkLst>
            <pc:docMk/>
            <pc:sldMk cId="1736207200" sldId="256"/>
            <ac:spMk id="11" creationId="{71F85FB6-EFEF-8AF7-DC6D-DD3E1A73AF79}"/>
          </ac:spMkLst>
        </pc:spChg>
        <pc:picChg chg="mod modCrop">
          <ac:chgData name="Suraj Arya" userId="116808dbeaa341df" providerId="LiveId" clId="{02AE7316-68F1-4992-B232-C824375D9A13}" dt="2023-09-15T03:05:06.334" v="636" actId="732"/>
          <ac:picMkLst>
            <pc:docMk/>
            <pc:sldMk cId="1736207200" sldId="256"/>
            <ac:picMk id="4" creationId="{7F71DB15-DAC4-ECF2-A649-077E4A765C12}"/>
          </ac:picMkLst>
        </pc:picChg>
      </pc:sldChg>
      <pc:sldChg chg="modSp mod modTransition modAnim">
        <pc:chgData name="Suraj Arya" userId="116808dbeaa341df" providerId="LiveId" clId="{02AE7316-68F1-4992-B232-C824375D9A13}" dt="2023-09-15T03:10:41.633" v="638"/>
        <pc:sldMkLst>
          <pc:docMk/>
          <pc:sldMk cId="3233619021" sldId="257"/>
        </pc:sldMkLst>
        <pc:spChg chg="mod">
          <ac:chgData name="Suraj Arya" userId="116808dbeaa341df" providerId="LiveId" clId="{02AE7316-68F1-4992-B232-C824375D9A13}" dt="2023-09-15T02:22:32.070" v="364"/>
          <ac:spMkLst>
            <pc:docMk/>
            <pc:sldMk cId="3233619021" sldId="257"/>
            <ac:spMk id="4" creationId="{23BFDC96-168F-E182-6425-AC4AC2456759}"/>
          </ac:spMkLst>
        </pc:spChg>
      </pc:sldChg>
      <pc:sldChg chg="addSp delSp modSp mod modTransition modAnim">
        <pc:chgData name="Suraj Arya" userId="116808dbeaa341df" providerId="LiveId" clId="{02AE7316-68F1-4992-B232-C824375D9A13}" dt="2023-09-15T03:33:47.838" v="797" actId="14100"/>
        <pc:sldMkLst>
          <pc:docMk/>
          <pc:sldMk cId="3039189992" sldId="259"/>
        </pc:sldMkLst>
        <pc:spChg chg="mod">
          <ac:chgData name="Suraj Arya" userId="116808dbeaa341df" providerId="LiveId" clId="{02AE7316-68F1-4992-B232-C824375D9A13}" dt="2023-09-15T03:12:49.224" v="646" actId="21"/>
          <ac:spMkLst>
            <pc:docMk/>
            <pc:sldMk cId="3039189992" sldId="259"/>
            <ac:spMk id="4" creationId="{766C1F72-B321-F94A-9A5D-D9CC20997AFF}"/>
          </ac:spMkLst>
        </pc:spChg>
        <pc:spChg chg="add del">
          <ac:chgData name="Suraj Arya" userId="116808dbeaa341df" providerId="LiveId" clId="{02AE7316-68F1-4992-B232-C824375D9A13}" dt="2023-09-15T03:12:47.938" v="643" actId="22"/>
          <ac:spMkLst>
            <pc:docMk/>
            <pc:sldMk cId="3039189992" sldId="259"/>
            <ac:spMk id="5" creationId="{AE1D54BE-8E71-92DD-C6E1-F9B31AD34FEB}"/>
          </ac:spMkLst>
        </pc:spChg>
        <pc:spChg chg="mod">
          <ac:chgData name="Suraj Arya" userId="116808dbeaa341df" providerId="LiveId" clId="{02AE7316-68F1-4992-B232-C824375D9A13}" dt="2023-09-15T03:33:47.838" v="797" actId="14100"/>
          <ac:spMkLst>
            <pc:docMk/>
            <pc:sldMk cId="3039189992" sldId="259"/>
            <ac:spMk id="6" creationId="{D9BE90A5-3F9A-138C-4F64-8B3FB1E94AF1}"/>
          </ac:spMkLst>
        </pc:spChg>
      </pc:sldChg>
      <pc:sldChg chg="addSp delSp modSp mod modTransition">
        <pc:chgData name="Suraj Arya" userId="116808dbeaa341df" providerId="LiveId" clId="{02AE7316-68F1-4992-B232-C824375D9A13}" dt="2023-09-15T03:16:15.838" v="648" actId="1076"/>
        <pc:sldMkLst>
          <pc:docMk/>
          <pc:sldMk cId="1337650449" sldId="261"/>
        </pc:sldMkLst>
        <pc:spChg chg="mod">
          <ac:chgData name="Suraj Arya" userId="116808dbeaa341df" providerId="LiveId" clId="{02AE7316-68F1-4992-B232-C824375D9A13}" dt="2023-09-15T03:16:15.838" v="648" actId="1076"/>
          <ac:spMkLst>
            <pc:docMk/>
            <pc:sldMk cId="1337650449" sldId="261"/>
            <ac:spMk id="5" creationId="{A70B1450-D38A-A2BC-60BB-CA09DACD452F}"/>
          </ac:spMkLst>
        </pc:spChg>
        <pc:picChg chg="add del mod ord">
          <ac:chgData name="Suraj Arya" userId="116808dbeaa341df" providerId="LiveId" clId="{02AE7316-68F1-4992-B232-C824375D9A13}" dt="2023-09-15T02:52:23.200" v="522" actId="21"/>
          <ac:picMkLst>
            <pc:docMk/>
            <pc:sldMk cId="1337650449" sldId="261"/>
            <ac:picMk id="3" creationId="{59F7053B-3E6C-2A43-9F6E-52CCE8DE3918}"/>
          </ac:picMkLst>
        </pc:picChg>
      </pc:sldChg>
      <pc:sldChg chg="addSp delSp modSp mod modTransition setBg">
        <pc:chgData name="Suraj Arya" userId="116808dbeaa341df" providerId="LiveId" clId="{02AE7316-68F1-4992-B232-C824375D9A13}" dt="2023-09-15T03:33:19.459" v="791" actId="14100"/>
        <pc:sldMkLst>
          <pc:docMk/>
          <pc:sldMk cId="2729972472" sldId="262"/>
        </pc:sldMkLst>
        <pc:spChg chg="mod">
          <ac:chgData name="Suraj Arya" userId="116808dbeaa341df" providerId="LiveId" clId="{02AE7316-68F1-4992-B232-C824375D9A13}" dt="2023-09-15T02:25:48.149" v="404" actId="1076"/>
          <ac:spMkLst>
            <pc:docMk/>
            <pc:sldMk cId="2729972472" sldId="262"/>
            <ac:spMk id="2" creationId="{EE2BB98B-1763-945D-5E05-2A041D051864}"/>
          </ac:spMkLst>
        </pc:spChg>
        <pc:spChg chg="add mod">
          <ac:chgData name="Suraj Arya" userId="116808dbeaa341df" providerId="LiveId" clId="{02AE7316-68F1-4992-B232-C824375D9A13}" dt="2023-09-15T02:46:06.609" v="462" actId="1076"/>
          <ac:spMkLst>
            <pc:docMk/>
            <pc:sldMk cId="2729972472" sldId="262"/>
            <ac:spMk id="4" creationId="{242DB69C-7904-D737-83A5-DB33DCBB2D93}"/>
          </ac:spMkLst>
        </pc:spChg>
        <pc:spChg chg="add mod">
          <ac:chgData name="Suraj Arya" userId="116808dbeaa341df" providerId="LiveId" clId="{02AE7316-68F1-4992-B232-C824375D9A13}" dt="2023-09-15T02:46:14.203" v="463" actId="1076"/>
          <ac:spMkLst>
            <pc:docMk/>
            <pc:sldMk cId="2729972472" sldId="262"/>
            <ac:spMk id="6" creationId="{E285FCFE-77B3-E0EB-BFE6-74E94B60C15A}"/>
          </ac:spMkLst>
        </pc:spChg>
        <pc:spChg chg="add del mod">
          <ac:chgData name="Suraj Arya" userId="116808dbeaa341df" providerId="LiveId" clId="{02AE7316-68F1-4992-B232-C824375D9A13}" dt="2023-09-15T03:33:19.459" v="791" actId="14100"/>
          <ac:spMkLst>
            <pc:docMk/>
            <pc:sldMk cId="2729972472" sldId="262"/>
            <ac:spMk id="8" creationId="{BB045623-7496-9B54-2317-E288D2B57638}"/>
          </ac:spMkLst>
        </pc:spChg>
        <pc:spChg chg="add mod">
          <ac:chgData name="Suraj Arya" userId="116808dbeaa341df" providerId="LiveId" clId="{02AE7316-68F1-4992-B232-C824375D9A13}" dt="2023-09-15T02:28:15.424" v="416" actId="3062"/>
          <ac:spMkLst>
            <pc:docMk/>
            <pc:sldMk cId="2729972472" sldId="262"/>
            <ac:spMk id="10" creationId="{474E0DE6-A7A0-53AA-624D-C5AFBEADD723}"/>
          </ac:spMkLst>
        </pc:spChg>
        <pc:picChg chg="add del mod">
          <ac:chgData name="Suraj Arya" userId="116808dbeaa341df" providerId="LiveId" clId="{02AE7316-68F1-4992-B232-C824375D9A13}" dt="2023-09-15T02:44:01.753" v="451" actId="478"/>
          <ac:picMkLst>
            <pc:docMk/>
            <pc:sldMk cId="2729972472" sldId="262"/>
            <ac:picMk id="12" creationId="{28757039-7562-8BFE-3026-1E62F7D85E0E}"/>
          </ac:picMkLst>
        </pc:picChg>
        <pc:picChg chg="add del mod modCrop">
          <ac:chgData name="Suraj Arya" userId="116808dbeaa341df" providerId="LiveId" clId="{02AE7316-68F1-4992-B232-C824375D9A13}" dt="2023-09-15T02:52:06.670" v="518" actId="21"/>
          <ac:picMkLst>
            <pc:docMk/>
            <pc:sldMk cId="2729972472" sldId="262"/>
            <ac:picMk id="13" creationId="{3F637B3A-E09C-502D-AF49-EFCB243D2680}"/>
          </ac:picMkLst>
        </pc:picChg>
        <pc:picChg chg="add del mod">
          <ac:chgData name="Suraj Arya" userId="116808dbeaa341df" providerId="LiveId" clId="{02AE7316-68F1-4992-B232-C824375D9A13}" dt="2023-09-15T02:50:32.931" v="493" actId="21"/>
          <ac:picMkLst>
            <pc:docMk/>
            <pc:sldMk cId="2729972472" sldId="262"/>
            <ac:picMk id="15" creationId="{9B8BA092-A36B-58E7-79F4-BD4C02EC7AB6}"/>
          </ac:picMkLst>
        </pc:picChg>
        <pc:picChg chg="add mod modCrop">
          <ac:chgData name="Suraj Arya" userId="116808dbeaa341df" providerId="LiveId" clId="{02AE7316-68F1-4992-B232-C824375D9A13}" dt="2023-09-15T02:52:01.894" v="517" actId="732"/>
          <ac:picMkLst>
            <pc:docMk/>
            <pc:sldMk cId="2729972472" sldId="262"/>
            <ac:picMk id="17" creationId="{CCDB39A0-06E4-0CFC-9F51-3DD4AA128E43}"/>
          </ac:picMkLst>
        </pc:picChg>
        <pc:picChg chg="add del mod modCrop">
          <ac:chgData name="Suraj Arya" userId="116808dbeaa341df" providerId="LiveId" clId="{02AE7316-68F1-4992-B232-C824375D9A13}" dt="2023-09-15T02:58:02.959" v="577" actId="21"/>
          <ac:picMkLst>
            <pc:docMk/>
            <pc:sldMk cId="2729972472" sldId="262"/>
            <ac:picMk id="18" creationId="{40C8DE97-FE37-92F8-0D41-65ECCF0221FF}"/>
          </ac:picMkLst>
        </pc:picChg>
        <pc:picChg chg="add mod ord">
          <ac:chgData name="Suraj Arya" userId="116808dbeaa341df" providerId="LiveId" clId="{02AE7316-68F1-4992-B232-C824375D9A13}" dt="2023-09-15T02:55:02.733" v="551" actId="14100"/>
          <ac:picMkLst>
            <pc:docMk/>
            <pc:sldMk cId="2729972472" sldId="262"/>
            <ac:picMk id="20" creationId="{25BFEA75-2854-7602-2039-2421215AAFEC}"/>
          </ac:picMkLst>
        </pc:picChg>
        <pc:picChg chg="add del mod">
          <ac:chgData name="Suraj Arya" userId="116808dbeaa341df" providerId="LiveId" clId="{02AE7316-68F1-4992-B232-C824375D9A13}" dt="2023-09-15T03:00:11.451" v="607" actId="21"/>
          <ac:picMkLst>
            <pc:docMk/>
            <pc:sldMk cId="2729972472" sldId="262"/>
            <ac:picMk id="22" creationId="{0DFC8738-12D8-2D6A-FE95-784D0E62CDD3}"/>
          </ac:picMkLst>
        </pc:picChg>
        <pc:picChg chg="add del mod">
          <ac:chgData name="Suraj Arya" userId="116808dbeaa341df" providerId="LiveId" clId="{02AE7316-68F1-4992-B232-C824375D9A13}" dt="2023-09-15T02:44:09.869" v="452" actId="478"/>
          <ac:picMkLst>
            <pc:docMk/>
            <pc:sldMk cId="2729972472" sldId="262"/>
            <ac:picMk id="1026" creationId="{8B010F17-0CFA-913E-933C-2F13B11B6827}"/>
          </ac:picMkLst>
        </pc:picChg>
      </pc:sldChg>
      <pc:sldChg chg="addSp delSp modSp mod modTransition delAnim modAnim">
        <pc:chgData name="Suraj Arya" userId="116808dbeaa341df" providerId="LiveId" clId="{02AE7316-68F1-4992-B232-C824375D9A13}" dt="2023-09-15T03:23:40.918" v="675" actId="1076"/>
        <pc:sldMkLst>
          <pc:docMk/>
          <pc:sldMk cId="2435578980" sldId="264"/>
        </pc:sldMkLst>
        <pc:spChg chg="mod">
          <ac:chgData name="Suraj Arya" userId="116808dbeaa341df" providerId="LiveId" clId="{02AE7316-68F1-4992-B232-C824375D9A13}" dt="2023-09-15T03:21:00.705" v="672" actId="1076"/>
          <ac:spMkLst>
            <pc:docMk/>
            <pc:sldMk cId="2435578980" sldId="264"/>
            <ac:spMk id="2" creationId="{8B734A71-72F1-443A-0150-AC19708C6623}"/>
          </ac:spMkLst>
        </pc:spChg>
        <pc:spChg chg="mod">
          <ac:chgData name="Suraj Arya" userId="116808dbeaa341df" providerId="LiveId" clId="{02AE7316-68F1-4992-B232-C824375D9A13}" dt="2023-09-15T03:20:53.431" v="670" actId="1076"/>
          <ac:spMkLst>
            <pc:docMk/>
            <pc:sldMk cId="2435578980" sldId="264"/>
            <ac:spMk id="4" creationId="{0DF97F4D-94A5-E614-D458-FD7E4A9278A6}"/>
          </ac:spMkLst>
        </pc:spChg>
        <pc:picChg chg="add del mod">
          <ac:chgData name="Suraj Arya" userId="116808dbeaa341df" providerId="LiveId" clId="{02AE7316-68F1-4992-B232-C824375D9A13}" dt="2023-09-15T02:49:33.891" v="483" actId="21"/>
          <ac:picMkLst>
            <pc:docMk/>
            <pc:sldMk cId="2435578980" sldId="264"/>
            <ac:picMk id="5" creationId="{6E1F1236-B4C9-0522-0DE1-270531B72FFC}"/>
          </ac:picMkLst>
        </pc:picChg>
        <pc:picChg chg="add del mod">
          <ac:chgData name="Suraj Arya" userId="116808dbeaa341df" providerId="LiveId" clId="{02AE7316-68F1-4992-B232-C824375D9A13}" dt="2023-09-15T02:52:35.752" v="526" actId="21"/>
          <ac:picMkLst>
            <pc:docMk/>
            <pc:sldMk cId="2435578980" sldId="264"/>
            <ac:picMk id="6" creationId="{35A09430-5485-6240-B6CD-6CC04F5F2192}"/>
          </ac:picMkLst>
        </pc:picChg>
        <pc:picChg chg="add del mod">
          <ac:chgData name="Suraj Arya" userId="116808dbeaa341df" providerId="LiveId" clId="{02AE7316-68F1-4992-B232-C824375D9A13}" dt="2023-09-15T02:58:11.930" v="580" actId="478"/>
          <ac:picMkLst>
            <pc:docMk/>
            <pc:sldMk cId="2435578980" sldId="264"/>
            <ac:picMk id="7" creationId="{323F4AE7-282E-5E76-7574-BCE36C8CE8A7}"/>
          </ac:picMkLst>
        </pc:picChg>
        <pc:picChg chg="add del mod">
          <ac:chgData name="Suraj Arya" userId="116808dbeaa341df" providerId="LiveId" clId="{02AE7316-68F1-4992-B232-C824375D9A13}" dt="2023-09-15T02:57:56.863" v="575" actId="478"/>
          <ac:picMkLst>
            <pc:docMk/>
            <pc:sldMk cId="2435578980" sldId="264"/>
            <ac:picMk id="8" creationId="{B568F468-08DC-0882-EDAB-F77B2B83EFB7}"/>
          </ac:picMkLst>
        </pc:picChg>
        <pc:picChg chg="add mod">
          <ac:chgData name="Suraj Arya" userId="116808dbeaa341df" providerId="LiveId" clId="{02AE7316-68F1-4992-B232-C824375D9A13}" dt="2023-09-15T03:20:26.826" v="665" actId="1038"/>
          <ac:picMkLst>
            <pc:docMk/>
            <pc:sldMk cId="2435578980" sldId="264"/>
            <ac:picMk id="9" creationId="{12CA1C4D-2B4D-1FDC-C97A-2A3615A51613}"/>
          </ac:picMkLst>
        </pc:picChg>
        <pc:picChg chg="mod">
          <ac:chgData name="Suraj Arya" userId="116808dbeaa341df" providerId="LiveId" clId="{02AE7316-68F1-4992-B232-C824375D9A13}" dt="2023-09-15T03:20:30.057" v="666" actId="1076"/>
          <ac:picMkLst>
            <pc:docMk/>
            <pc:sldMk cId="2435578980" sldId="264"/>
            <ac:picMk id="14" creationId="{C9995F5B-57A2-675F-6FB5-01106AC3B3C1}"/>
          </ac:picMkLst>
        </pc:picChg>
        <pc:picChg chg="mod">
          <ac:chgData name="Suraj Arya" userId="116808dbeaa341df" providerId="LiveId" clId="{02AE7316-68F1-4992-B232-C824375D9A13}" dt="2023-09-15T03:23:40.918" v="675" actId="1076"/>
          <ac:picMkLst>
            <pc:docMk/>
            <pc:sldMk cId="2435578980" sldId="264"/>
            <ac:picMk id="17" creationId="{A4F71F7A-84D1-026C-D719-E1FEA13BD554}"/>
          </ac:picMkLst>
        </pc:picChg>
        <pc:picChg chg="mod">
          <ac:chgData name="Suraj Arya" userId="116808dbeaa341df" providerId="LiveId" clId="{02AE7316-68F1-4992-B232-C824375D9A13}" dt="2023-09-15T03:22:39.591" v="674" actId="1076"/>
          <ac:picMkLst>
            <pc:docMk/>
            <pc:sldMk cId="2435578980" sldId="264"/>
            <ac:picMk id="24" creationId="{F72E5495-1FE2-4893-7A99-905B307EB410}"/>
          </ac:picMkLst>
        </pc:picChg>
        <pc:picChg chg="mod">
          <ac:chgData name="Suraj Arya" userId="116808dbeaa341df" providerId="LiveId" clId="{02AE7316-68F1-4992-B232-C824375D9A13}" dt="2023-09-15T03:20:38.278" v="667" actId="1076"/>
          <ac:picMkLst>
            <pc:docMk/>
            <pc:sldMk cId="2435578980" sldId="264"/>
            <ac:picMk id="4106" creationId="{927355BA-D4D4-3B8F-EBEE-073DA0B3619C}"/>
          </ac:picMkLst>
        </pc:picChg>
      </pc:sldChg>
      <pc:sldChg chg="addSp delSp modSp mod modTransition setBg">
        <pc:chgData name="Suraj Arya" userId="116808dbeaa341df" providerId="LiveId" clId="{02AE7316-68F1-4992-B232-C824375D9A13}" dt="2023-09-15T03:25:14.441" v="685" actId="1037"/>
        <pc:sldMkLst>
          <pc:docMk/>
          <pc:sldMk cId="1052531529" sldId="265"/>
        </pc:sldMkLst>
        <pc:spChg chg="add mod">
          <ac:chgData name="Suraj Arya" userId="116808dbeaa341df" providerId="LiveId" clId="{02AE7316-68F1-4992-B232-C824375D9A13}" dt="2023-09-15T02:09:22.857" v="178" actId="1038"/>
          <ac:spMkLst>
            <pc:docMk/>
            <pc:sldMk cId="1052531529" sldId="265"/>
            <ac:spMk id="2" creationId="{9966228C-021D-8765-122E-723F999C0EBB}"/>
          </ac:spMkLst>
        </pc:spChg>
        <pc:spChg chg="add mod">
          <ac:chgData name="Suraj Arya" userId="116808dbeaa341df" providerId="LiveId" clId="{02AE7316-68F1-4992-B232-C824375D9A13}" dt="2023-09-15T02:10:08.399" v="192" actId="1035"/>
          <ac:spMkLst>
            <pc:docMk/>
            <pc:sldMk cId="1052531529" sldId="265"/>
            <ac:spMk id="4" creationId="{267A0DDE-F548-C8D2-9D9C-1B6B2039D91C}"/>
          </ac:spMkLst>
        </pc:spChg>
        <pc:spChg chg="add mod">
          <ac:chgData name="Suraj Arya" userId="116808dbeaa341df" providerId="LiveId" clId="{02AE7316-68F1-4992-B232-C824375D9A13}" dt="2023-09-15T02:10:13.659" v="195" actId="1035"/>
          <ac:spMkLst>
            <pc:docMk/>
            <pc:sldMk cId="1052531529" sldId="265"/>
            <ac:spMk id="7" creationId="{F0AA5FC2-04AC-E1D6-39E7-F5FDA6B263A8}"/>
          </ac:spMkLst>
        </pc:spChg>
        <pc:spChg chg="add mod">
          <ac:chgData name="Suraj Arya" userId="116808dbeaa341df" providerId="LiveId" clId="{02AE7316-68F1-4992-B232-C824375D9A13}" dt="2023-09-15T02:10:03.899" v="191" actId="1035"/>
          <ac:spMkLst>
            <pc:docMk/>
            <pc:sldMk cId="1052531529" sldId="265"/>
            <ac:spMk id="9" creationId="{4E629091-7E72-9163-D28B-DE8D15E8C98C}"/>
          </ac:spMkLst>
        </pc:spChg>
        <pc:spChg chg="add del mod">
          <ac:chgData name="Suraj Arya" userId="116808dbeaa341df" providerId="LiveId" clId="{02AE7316-68F1-4992-B232-C824375D9A13}" dt="2023-09-15T03:02:39.208" v="619" actId="478"/>
          <ac:spMkLst>
            <pc:docMk/>
            <pc:sldMk cId="1052531529" sldId="265"/>
            <ac:spMk id="18" creationId="{462725BB-AE24-A840-A987-8A751C71DDDA}"/>
          </ac:spMkLst>
        </pc:spChg>
        <pc:picChg chg="del mod">
          <ac:chgData name="Suraj Arya" userId="116808dbeaa341df" providerId="LiveId" clId="{02AE7316-68F1-4992-B232-C824375D9A13}" dt="2023-09-15T01:41:52.730" v="29" actId="478"/>
          <ac:picMkLst>
            <pc:docMk/>
            <pc:sldMk cId="1052531529" sldId="265"/>
            <ac:picMk id="5" creationId="{86022154-0D8D-C2CD-D5EF-1CAD838AB8F5}"/>
          </ac:picMkLst>
        </pc:picChg>
        <pc:picChg chg="add mod ord modCrop">
          <ac:chgData name="Suraj Arya" userId="116808dbeaa341df" providerId="LiveId" clId="{02AE7316-68F1-4992-B232-C824375D9A13}" dt="2023-09-15T03:25:14.441" v="685" actId="1037"/>
          <ac:picMkLst>
            <pc:docMk/>
            <pc:sldMk cId="1052531529" sldId="265"/>
            <ac:picMk id="11" creationId="{5E21E16D-2D1C-5BC0-3B05-EBD29B8AA8F9}"/>
          </ac:picMkLst>
        </pc:picChg>
        <pc:picChg chg="add del mod ord">
          <ac:chgData name="Suraj Arya" userId="116808dbeaa341df" providerId="LiveId" clId="{02AE7316-68F1-4992-B232-C824375D9A13}" dt="2023-09-15T02:59:31.730" v="603" actId="478"/>
          <ac:picMkLst>
            <pc:docMk/>
            <pc:sldMk cId="1052531529" sldId="265"/>
            <ac:picMk id="12" creationId="{DA9E4745-10D5-0A29-8CA2-B357410CD174}"/>
          </ac:picMkLst>
        </pc:picChg>
        <pc:picChg chg="add del mod">
          <ac:chgData name="Suraj Arya" userId="116808dbeaa341df" providerId="LiveId" clId="{02AE7316-68F1-4992-B232-C824375D9A13}" dt="2023-09-15T02:53:12.989" v="535" actId="21"/>
          <ac:picMkLst>
            <pc:docMk/>
            <pc:sldMk cId="1052531529" sldId="265"/>
            <ac:picMk id="14" creationId="{9EEDF164-191C-508F-8320-8BCEC9DB1A8E}"/>
          </ac:picMkLst>
        </pc:picChg>
        <pc:picChg chg="add del mod modCrop">
          <ac:chgData name="Suraj Arya" userId="116808dbeaa341df" providerId="LiveId" clId="{02AE7316-68F1-4992-B232-C824375D9A13}" dt="2023-09-15T02:56:00.077" v="562" actId="21"/>
          <ac:picMkLst>
            <pc:docMk/>
            <pc:sldMk cId="1052531529" sldId="265"/>
            <ac:picMk id="16" creationId="{C5ACE98E-14AC-1869-B4D6-C5261C8DAF1D}"/>
          </ac:picMkLst>
        </pc:picChg>
        <pc:picChg chg="add mod">
          <ac:chgData name="Suraj Arya" userId="116808dbeaa341df" providerId="LiveId" clId="{02AE7316-68F1-4992-B232-C824375D9A13}" dt="2023-09-15T03:00:21.188" v="610" actId="14100"/>
          <ac:picMkLst>
            <pc:docMk/>
            <pc:sldMk cId="1052531529" sldId="265"/>
            <ac:picMk id="17" creationId="{9D0CCBF9-CB19-843D-8809-3D31EB77A6C0}"/>
          </ac:picMkLst>
        </pc:picChg>
        <pc:picChg chg="add mod">
          <ac:chgData name="Suraj Arya" userId="116808dbeaa341df" providerId="LiveId" clId="{02AE7316-68F1-4992-B232-C824375D9A13}" dt="2023-09-15T03:03:16.059" v="634" actId="1076"/>
          <ac:picMkLst>
            <pc:docMk/>
            <pc:sldMk cId="1052531529" sldId="265"/>
            <ac:picMk id="20" creationId="{1057713D-BCAB-4FEF-932F-E26201D9BE48}"/>
          </ac:picMkLst>
        </pc:picChg>
      </pc:sldChg>
      <pc:sldChg chg="modSp mod modTransition">
        <pc:chgData name="Suraj Arya" userId="116808dbeaa341df" providerId="LiveId" clId="{02AE7316-68F1-4992-B232-C824375D9A13}" dt="2023-09-15T03:28:10.995" v="687" actId="1076"/>
        <pc:sldMkLst>
          <pc:docMk/>
          <pc:sldMk cId="3996950941" sldId="269"/>
        </pc:sldMkLst>
        <pc:spChg chg="mod">
          <ac:chgData name="Suraj Arya" userId="116808dbeaa341df" providerId="LiveId" clId="{02AE7316-68F1-4992-B232-C824375D9A13}" dt="2023-09-15T02:13:09.023" v="217" actId="1076"/>
          <ac:spMkLst>
            <pc:docMk/>
            <pc:sldMk cId="3996950941" sldId="269"/>
            <ac:spMk id="4" creationId="{3F21CA50-9D01-0DF7-3839-E4D8C9303213}"/>
          </ac:spMkLst>
        </pc:spChg>
        <pc:spChg chg="mod">
          <ac:chgData name="Suraj Arya" userId="116808dbeaa341df" providerId="LiveId" clId="{02AE7316-68F1-4992-B232-C824375D9A13}" dt="2023-09-15T03:28:10.995" v="687" actId="1076"/>
          <ac:spMkLst>
            <pc:docMk/>
            <pc:sldMk cId="3996950941" sldId="269"/>
            <ac:spMk id="5" creationId="{A9B6781A-13A6-B9A9-69FF-840300B84F05}"/>
          </ac:spMkLst>
        </pc:spChg>
        <pc:spChg chg="mod">
          <ac:chgData name="Suraj Arya" userId="116808dbeaa341df" providerId="LiveId" clId="{02AE7316-68F1-4992-B232-C824375D9A13}" dt="2023-09-15T02:11:25.662" v="201" actId="207"/>
          <ac:spMkLst>
            <pc:docMk/>
            <pc:sldMk cId="3996950941" sldId="269"/>
            <ac:spMk id="6" creationId="{B8A63B2F-854C-0F7F-A507-DD301FAFBC0C}"/>
          </ac:spMkLst>
        </pc:spChg>
        <pc:picChg chg="mod">
          <ac:chgData name="Suraj Arya" userId="116808dbeaa341df" providerId="LiveId" clId="{02AE7316-68F1-4992-B232-C824375D9A13}" dt="2023-09-15T02:11:40.268" v="204" actId="14100"/>
          <ac:picMkLst>
            <pc:docMk/>
            <pc:sldMk cId="3996950941" sldId="269"/>
            <ac:picMk id="6146" creationId="{CC7BA191-805B-FDCC-86CC-4E95580B4A63}"/>
          </ac:picMkLst>
        </pc:picChg>
      </pc:sldChg>
    </pc:docChg>
  </pc:docChgLst>
  <pc:docChgLst>
    <pc:chgData name="Suraj Arya" userId="116808dbeaa341df" providerId="LiveId" clId="{7D1887D9-B5FA-407F-B178-99219C10F1EF}"/>
    <pc:docChg chg="modSld">
      <pc:chgData name="Suraj Arya" userId="116808dbeaa341df" providerId="LiveId" clId="{7D1887D9-B5FA-407F-B178-99219C10F1EF}" dt="2023-11-09T13:30:53.149" v="2" actId="1076"/>
      <pc:docMkLst>
        <pc:docMk/>
      </pc:docMkLst>
      <pc:sldChg chg="modSp mod">
        <pc:chgData name="Suraj Arya" userId="116808dbeaa341df" providerId="LiveId" clId="{7D1887D9-B5FA-407F-B178-99219C10F1EF}" dt="2023-11-09T13:30:53.149" v="2" actId="1076"/>
        <pc:sldMkLst>
          <pc:docMk/>
          <pc:sldMk cId="1736207200" sldId="256"/>
        </pc:sldMkLst>
        <pc:spChg chg="mod">
          <ac:chgData name="Suraj Arya" userId="116808dbeaa341df" providerId="LiveId" clId="{7D1887D9-B5FA-407F-B178-99219C10F1EF}" dt="2023-11-09T13:30:53.149" v="2" actId="1076"/>
          <ac:spMkLst>
            <pc:docMk/>
            <pc:sldMk cId="1736207200" sldId="256"/>
            <ac:spMk id="11" creationId="{71F85FB6-EFEF-8AF7-DC6D-DD3E1A73AF7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73860-80EC-4CFC-847A-6C35349F5593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EB5CC-5AB1-4B53-B2C5-75724CBA74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6065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73860-80EC-4CFC-847A-6C35349F5593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EB5CC-5AB1-4B53-B2C5-75724CBA74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5665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73860-80EC-4CFC-847A-6C35349F5593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EB5CC-5AB1-4B53-B2C5-75724CBA74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0783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73860-80EC-4CFC-847A-6C35349F5593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EB5CC-5AB1-4B53-B2C5-75724CBA74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1544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73860-80EC-4CFC-847A-6C35349F5593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EB5CC-5AB1-4B53-B2C5-75724CBA74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8713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73860-80EC-4CFC-847A-6C35349F5593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EB5CC-5AB1-4B53-B2C5-75724CBA74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061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73860-80EC-4CFC-847A-6C35349F5593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EB5CC-5AB1-4B53-B2C5-75724CBA74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9884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73860-80EC-4CFC-847A-6C35349F5593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EB5CC-5AB1-4B53-B2C5-75724CBA74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8452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73860-80EC-4CFC-847A-6C35349F5593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EB5CC-5AB1-4B53-B2C5-75724CBA74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0817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73860-80EC-4CFC-847A-6C35349F5593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EB5CC-5AB1-4B53-B2C5-75724CBA74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4159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73860-80EC-4CFC-847A-6C35349F5593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EB5CC-5AB1-4B53-B2C5-75724CBA74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9397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73860-80EC-4CFC-847A-6C35349F5593}" type="datetimeFigureOut">
              <a:rPr lang="en-IN" smtClean="0"/>
              <a:t>09-11-2023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EB5CC-5AB1-4B53-B2C5-75724CBA74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3115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5EA12-0E1A-768F-10E9-3898486A92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33252"/>
            <a:ext cx="12192000" cy="1011237"/>
          </a:xfrm>
        </p:spPr>
        <p:txBody>
          <a:bodyPr>
            <a:noAutofit/>
          </a:bodyPr>
          <a:lstStyle/>
          <a:p>
            <a:r>
              <a:rPr lang="en-US" sz="7000" dirty="0">
                <a:ln>
                  <a:solidFill>
                    <a:srgbClr val="FFC000"/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latin typeface="Algerian" panose="04020705040A02060702" pitchFamily="82" charset="0"/>
              </a:rPr>
              <a:t>Happy Engineers’ Day</a:t>
            </a:r>
            <a:endParaRPr lang="en-IN" sz="7000" dirty="0">
              <a:ln>
                <a:solidFill>
                  <a:srgbClr val="FFC000"/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D3ADC3-265F-4268-1211-C75C720BA25C}"/>
              </a:ext>
            </a:extLst>
          </p:cNvPr>
          <p:cNvSpPr txBox="1"/>
          <p:nvPr/>
        </p:nvSpPr>
        <p:spPr>
          <a:xfrm>
            <a:off x="-86970" y="1375897"/>
            <a:ext cx="1217715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empus Sans ITC" panose="04020404030D07020202" pitchFamily="82" charset="0"/>
              </a:rPr>
              <a:t>AMBEKESHWAR GROUP </a:t>
            </a:r>
          </a:p>
          <a:p>
            <a:pPr algn="ctr"/>
            <a:r>
              <a:rPr lang="en-US" sz="40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empus Sans ITC" panose="04020404030D07020202" pitchFamily="82" charset="0"/>
              </a:rPr>
              <a:t>OF INSTITUTIONS</a:t>
            </a:r>
          </a:p>
          <a:p>
            <a:pPr algn="ctr"/>
            <a:r>
              <a:rPr lang="en-US" sz="40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empus Sans ITC" panose="04020404030D07020202" pitchFamily="82" charset="0"/>
              </a:rPr>
              <a:t>Technology &amp; </a:t>
            </a:r>
            <a:r>
              <a:rPr lang="en-US" sz="4000" b="1" spc="50" dirty="0" err="1">
                <a:ln w="9525" cmpd="sng">
                  <a:solidFill>
                    <a:schemeClr val="bg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empus Sans ITC" panose="04020404030D07020202" pitchFamily="82" charset="0"/>
              </a:rPr>
              <a:t>Managament</a:t>
            </a:r>
            <a:endParaRPr lang="en-US" sz="4000" b="1" spc="50" dirty="0">
              <a:ln w="9525" cmpd="sng">
                <a:solidFill>
                  <a:schemeClr val="bg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empus Sans ITC" panose="04020404030D07020202" pitchFamily="82" charset="0"/>
            </a:endParaRPr>
          </a:p>
          <a:p>
            <a:pPr algn="ctr"/>
            <a:r>
              <a:rPr lang="en-US" sz="4000" b="1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empus Sans ITC" panose="04020404030D07020202" pitchFamily="82" charset="0"/>
              </a:rPr>
              <a:t>Lucknow</a:t>
            </a:r>
            <a:endParaRPr lang="en-IN" sz="4000" b="1" spc="50" dirty="0">
              <a:ln w="9525" cmpd="sng">
                <a:solidFill>
                  <a:schemeClr val="bg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empus Sans ITC" panose="04020404030D07020202" pitchFamily="8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F85FB6-EFEF-8AF7-DC6D-DD3E1A73AF79}"/>
              </a:ext>
            </a:extLst>
          </p:cNvPr>
          <p:cNvSpPr txBox="1"/>
          <p:nvPr/>
        </p:nvSpPr>
        <p:spPr>
          <a:xfrm>
            <a:off x="4406216" y="4700471"/>
            <a:ext cx="706441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latin typeface="Segoe Print" panose="02000600000000000000" pitchFamily="2" charset="0"/>
              </a:rPr>
              <a:t>Suraj Arya, </a:t>
            </a:r>
            <a:endParaRPr lang="en-IN" sz="5400" b="1" dirty="0">
              <a:ln>
                <a:solidFill>
                  <a:schemeClr val="accent4">
                    <a:lumMod val="75000"/>
                  </a:schemeClr>
                </a:solidFill>
              </a:ln>
              <a:latin typeface="Segoe Print" panose="02000600000000000000" pitchFamily="2" charset="0"/>
            </a:endParaRPr>
          </a:p>
          <a:p>
            <a:pPr algn="ctr"/>
            <a:r>
              <a:rPr lang="en-US" sz="4800" b="1" dirty="0">
                <a:ln>
                  <a:solidFill>
                    <a:schemeClr val="accent4">
                      <a:lumMod val="75000"/>
                    </a:schemeClr>
                  </a:solidFill>
                </a:ln>
                <a:latin typeface="Segoe Print" panose="02000600000000000000" pitchFamily="2" charset="0"/>
              </a:rPr>
              <a:t>CSE 2nd Year </a:t>
            </a:r>
            <a:endParaRPr lang="en-IN" sz="4800" b="1" dirty="0">
              <a:ln>
                <a:solidFill>
                  <a:schemeClr val="accent4">
                    <a:lumMod val="75000"/>
                  </a:schemeClr>
                </a:solidFill>
              </a:ln>
              <a:latin typeface="Segoe Print" panose="02000600000000000000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169932C-2572-D25D-12D9-6657AB92B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489091" y="1284420"/>
            <a:ext cx="2653342" cy="332457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61DE42B-DA65-C1DF-54CE-8D0306CD15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44" r="77630" b="9729"/>
          <a:stretch/>
        </p:blipFill>
        <p:spPr>
          <a:xfrm>
            <a:off x="180293" y="1483151"/>
            <a:ext cx="2333833" cy="23633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71DB15-DAC4-ECF2-A649-077E4A765C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16" t="10152" r="12877" b="12773"/>
          <a:stretch/>
        </p:blipFill>
        <p:spPr>
          <a:xfrm>
            <a:off x="49567" y="4085145"/>
            <a:ext cx="4978885" cy="267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0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0"/>
                            </p:stCondLst>
                            <p:childTnLst>
                              <p:par>
                                <p:cTn id="4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345CD-AE21-67C8-8A2C-0D984D095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2572"/>
            <a:ext cx="8773610" cy="2089361"/>
          </a:xfrm>
        </p:spPr>
        <p:txBody>
          <a:bodyPr>
            <a:normAutofit/>
          </a:bodyPr>
          <a:lstStyle/>
          <a:p>
            <a:pPr algn="ctr"/>
            <a:r>
              <a:rPr lang="en-US" sz="5400" b="1" u="sng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ahnschrift SemiBold" panose="020B0502040204020203" pitchFamily="34" charset="0"/>
              </a:rPr>
              <a:t>Why are we celebrating </a:t>
            </a:r>
            <a:br>
              <a:rPr lang="en-US" sz="5400" b="1" u="sng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ahnschrift SemiBold" panose="020B0502040204020203" pitchFamily="34" charset="0"/>
              </a:rPr>
            </a:br>
            <a:r>
              <a:rPr lang="en-US" sz="5400" b="1" u="sng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ahnschrift SemiBold" panose="020B0502040204020203" pitchFamily="34" charset="0"/>
              </a:rPr>
              <a:t>engineers day ?</a:t>
            </a:r>
            <a:endParaRPr lang="en-IN" sz="5400" b="1" u="sng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Bahnschrift SemiBold" panose="020B0502040204020203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3BFDC96-168F-E182-6425-AC4AC2456759}"/>
              </a:ext>
            </a:extLst>
          </p:cNvPr>
          <p:cNvSpPr txBox="1">
            <a:spLocks/>
          </p:cNvSpPr>
          <p:nvPr/>
        </p:nvSpPr>
        <p:spPr>
          <a:xfrm>
            <a:off x="539574" y="1873405"/>
            <a:ext cx="8060416" cy="149772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800" dirty="0">
                <a:solidFill>
                  <a:schemeClr val="accent2">
                    <a:lumMod val="40000"/>
                    <a:lumOff val="60000"/>
                  </a:schemeClr>
                </a:solidFill>
                <a:latin typeface="Kristen ITC" panose="03050502040202030202" pitchFamily="66" charset="0"/>
                <a:cs typeface="Aparajita" panose="02020603050405020304" pitchFamily="18" charset="0"/>
              </a:rPr>
              <a:t>In the memory of </a:t>
            </a:r>
          </a:p>
          <a:p>
            <a:pPr algn="ctr">
              <a:lnSpc>
                <a:spcPct val="120000"/>
              </a:lnSpc>
            </a:pPr>
            <a:r>
              <a:rPr lang="en-US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00206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Sir </a:t>
            </a:r>
            <a:r>
              <a:rPr lang="en-IN" dirty="0" err="1">
                <a:ln w="22225">
                  <a:solidFill>
                    <a:schemeClr val="tx1"/>
                  </a:solidFill>
                  <a:prstDash val="solid"/>
                </a:ln>
                <a:solidFill>
                  <a:srgbClr val="00206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Mokshagundam</a:t>
            </a:r>
            <a:r>
              <a:rPr lang="en-IN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00206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 Visvesvaraya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C5538D6-0188-A53B-1F7B-BDE45F9D8FC0}"/>
              </a:ext>
            </a:extLst>
          </p:cNvPr>
          <p:cNvSpPr txBox="1">
            <a:spLocks/>
          </p:cNvSpPr>
          <p:nvPr/>
        </p:nvSpPr>
        <p:spPr>
          <a:xfrm>
            <a:off x="231494" y="3571989"/>
            <a:ext cx="10728767" cy="30892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200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rgbClr val="FF0000"/>
                </a:solidFill>
              </a:rPr>
              <a:t>BIRTH : </a:t>
            </a:r>
            <a:r>
              <a:rPr lang="en-US" sz="4200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15 September 1861</a:t>
            </a:r>
            <a:endParaRPr lang="en-US" sz="4200" dirty="0"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4200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rgbClr val="FF0000"/>
                </a:solidFill>
              </a:rPr>
              <a:t>DIED : </a:t>
            </a:r>
            <a:r>
              <a:rPr lang="en-US" sz="4200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12 April 1962</a:t>
            </a:r>
          </a:p>
          <a:p>
            <a:pPr>
              <a:lnSpc>
                <a:spcPct val="100000"/>
              </a:lnSpc>
            </a:pPr>
            <a:r>
              <a:rPr lang="en-US" sz="4200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rgbClr val="FF0000"/>
                </a:solidFill>
              </a:rPr>
              <a:t>AWARDS : </a:t>
            </a:r>
            <a:r>
              <a:rPr lang="en-US" sz="4200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BHARAT RATANA</a:t>
            </a:r>
            <a:endParaRPr lang="en-IN" sz="4200" dirty="0"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4200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rgbClr val="FF0000"/>
                </a:solidFill>
              </a:rPr>
              <a:t>Education : </a:t>
            </a:r>
            <a:r>
              <a:rPr lang="en-US" sz="4200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College of engineering, </a:t>
            </a:r>
            <a:r>
              <a:rPr lang="en-US" sz="4200" dirty="0" err="1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pune</a:t>
            </a:r>
            <a:r>
              <a:rPr lang="en-US" sz="4200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</a:rPr>
              <a:t> 			      	      University of madras</a:t>
            </a:r>
            <a:endParaRPr lang="en-IN" sz="4200" dirty="0"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122" name="Picture 2" descr="Sir Mokshagundam Visvesvaraya Jayanti: Remembering the 'Father of Indian  Engineering' on His 160th Birth Anniversary | 🙏🏻 LatestLY">
            <a:extLst>
              <a:ext uri="{FF2B5EF4-FFF2-40B4-BE49-F238E27FC236}">
                <a16:creationId xmlns:a16="http://schemas.microsoft.com/office/drawing/2014/main" id="{116EBD45-E0C6-FD00-5864-1602F0CB06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2" r="24975"/>
          <a:stretch/>
        </p:blipFill>
        <p:spPr bwMode="auto">
          <a:xfrm>
            <a:off x="9021314" y="482746"/>
            <a:ext cx="2746859" cy="325827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B107E4-E5F3-C51C-5190-296EA00813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6" t="3015" r="33924" b="18032"/>
          <a:stretch/>
        </p:blipFill>
        <p:spPr>
          <a:xfrm>
            <a:off x="9213448" y="3599726"/>
            <a:ext cx="2978552" cy="32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61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800" decel="100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0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A7C7A-9DBB-848C-ACC6-9680247BA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05" y="155049"/>
            <a:ext cx="10490280" cy="1325563"/>
          </a:xfrm>
        </p:spPr>
        <p:txBody>
          <a:bodyPr>
            <a:normAutofit/>
          </a:bodyPr>
          <a:lstStyle/>
          <a:p>
            <a:r>
              <a:rPr lang="en-US" sz="5400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FF0000"/>
                </a:solidFill>
                <a:latin typeface="Georgia Pro Semibold" panose="02040702050405020303" pitchFamily="18" charset="0"/>
              </a:rPr>
              <a:t>Role of </a:t>
            </a:r>
            <a:r>
              <a:rPr lang="en-US" sz="5400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FF0000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Algerian" panose="04020705040A02060702" pitchFamily="82" charset="0"/>
              </a:rPr>
              <a:t>Engineers</a:t>
            </a:r>
            <a:r>
              <a:rPr lang="en-US" sz="5400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FF0000"/>
                </a:solidFill>
                <a:latin typeface="Algerian" panose="04020705040A02060702" pitchFamily="82" charset="0"/>
              </a:rPr>
              <a:t> </a:t>
            </a:r>
            <a:r>
              <a:rPr lang="en-US" sz="6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Bahnschrift Light Condensed" panose="020B0502040204020203" pitchFamily="34" charset="0"/>
              </a:rPr>
              <a:t>in the world</a:t>
            </a:r>
            <a:endParaRPr lang="en-IN" sz="5400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FF0000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66C1F72-B321-F94A-9A5D-D9CC20997AFF}"/>
              </a:ext>
            </a:extLst>
          </p:cNvPr>
          <p:cNvSpPr txBox="1">
            <a:spLocks/>
          </p:cNvSpPr>
          <p:nvPr/>
        </p:nvSpPr>
        <p:spPr>
          <a:xfrm>
            <a:off x="158426" y="1242150"/>
            <a:ext cx="11620500" cy="3215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Tempus Sans ITC" panose="04020404030D07020202" pitchFamily="82" charset="0"/>
                <a:cs typeface="Aparajita" panose="02020603050405020304" pitchFamily="18" charset="0"/>
              </a:rPr>
              <a:t>We </a:t>
            </a:r>
            <a:r>
              <a:rPr lang="en-US" sz="4800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latin typeface="Tempus Sans ITC" panose="04020404030D07020202" pitchFamily="82" charset="0"/>
                <a:cs typeface="Aparajita" panose="02020603050405020304" pitchFamily="18" charset="0"/>
              </a:rPr>
              <a:t>Build</a:t>
            </a:r>
            <a:r>
              <a:rPr lang="en-US" sz="4800" dirty="0">
                <a:latin typeface="Tempus Sans ITC" panose="04020404030D07020202" pitchFamily="82" charset="0"/>
                <a:cs typeface="Aparajita" panose="02020603050405020304" pitchFamily="18" charset="0"/>
              </a:rPr>
              <a:t> the world: </a:t>
            </a:r>
            <a:r>
              <a:rPr lang="en-US" sz="48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Tempus Sans ITC" panose="04020404030D07020202" pitchFamily="82" charset="0"/>
                <a:cs typeface="Aparajita" panose="02020603050405020304" pitchFamily="18" charset="0"/>
              </a:rPr>
              <a:t>CIVIL</a:t>
            </a:r>
            <a:r>
              <a:rPr lang="en-US" sz="4800" dirty="0">
                <a:latin typeface="Tempus Sans ITC" panose="04020404030D07020202" pitchFamily="82" charset="0"/>
                <a:cs typeface="Aparajita" panose="02020603050405020304" pitchFamily="18" charset="0"/>
              </a:rPr>
              <a:t> Engineer</a:t>
            </a:r>
          </a:p>
          <a:p>
            <a:r>
              <a:rPr lang="en-US" sz="4800" dirty="0">
                <a:latin typeface="Tempus Sans ITC" panose="04020404030D07020202" pitchFamily="82" charset="0"/>
                <a:cs typeface="Aparajita" panose="02020603050405020304" pitchFamily="18" charset="0"/>
              </a:rPr>
              <a:t>We </a:t>
            </a:r>
            <a:r>
              <a:rPr lang="en-US" sz="4800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latin typeface="Tempus Sans ITC" panose="04020404030D07020202" pitchFamily="82" charset="0"/>
                <a:cs typeface="Aparajita" panose="02020603050405020304" pitchFamily="18" charset="0"/>
              </a:rPr>
              <a:t>Magic</a:t>
            </a:r>
            <a:r>
              <a:rPr lang="en-US" sz="4800" dirty="0">
                <a:latin typeface="Tempus Sans ITC" panose="04020404030D07020202" pitchFamily="82" charset="0"/>
                <a:cs typeface="Aparajita" panose="02020603050405020304" pitchFamily="18" charset="0"/>
              </a:rPr>
              <a:t> the world: </a:t>
            </a:r>
            <a:r>
              <a:rPr lang="en-US" sz="48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Tempus Sans ITC" panose="04020404030D07020202" pitchFamily="82" charset="0"/>
                <a:cs typeface="Aparajita" panose="02020603050405020304" pitchFamily="18" charset="0"/>
              </a:rPr>
              <a:t>Computer</a:t>
            </a:r>
            <a:r>
              <a:rPr lang="en-US" sz="4800" dirty="0"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Tempus Sans ITC" panose="04020404030D07020202" pitchFamily="82" charset="0"/>
                <a:cs typeface="Aparajita" panose="02020603050405020304" pitchFamily="18" charset="0"/>
              </a:rPr>
              <a:t> </a:t>
            </a:r>
            <a:r>
              <a:rPr lang="en-US" sz="4800" dirty="0">
                <a:latin typeface="Tempus Sans ITC" panose="04020404030D07020202" pitchFamily="82" charset="0"/>
                <a:cs typeface="Aparajita" panose="02020603050405020304" pitchFamily="18" charset="0"/>
              </a:rPr>
              <a:t>Engineer</a:t>
            </a:r>
          </a:p>
          <a:p>
            <a:r>
              <a:rPr lang="en-US" sz="4800" dirty="0">
                <a:latin typeface="Tempus Sans ITC" panose="04020404030D07020202" pitchFamily="82" charset="0"/>
                <a:cs typeface="Aparajita" panose="02020603050405020304" pitchFamily="18" charset="0"/>
              </a:rPr>
              <a:t>We </a:t>
            </a:r>
            <a:r>
              <a:rPr lang="en-US" sz="4800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latin typeface="Tempus Sans ITC" panose="04020404030D07020202" pitchFamily="82" charset="0"/>
                <a:cs typeface="Aparajita" panose="02020603050405020304" pitchFamily="18" charset="0"/>
              </a:rPr>
              <a:t>Connect</a:t>
            </a:r>
            <a:r>
              <a:rPr lang="en-US" sz="4800" dirty="0">
                <a:latin typeface="Tempus Sans ITC" panose="04020404030D07020202" pitchFamily="82" charset="0"/>
                <a:cs typeface="Aparajita" panose="02020603050405020304" pitchFamily="18" charset="0"/>
              </a:rPr>
              <a:t> the world: </a:t>
            </a:r>
            <a:r>
              <a:rPr lang="en-US" sz="48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Tempus Sans ITC" panose="04020404030D07020202" pitchFamily="82" charset="0"/>
                <a:cs typeface="Aparajita" panose="02020603050405020304" pitchFamily="18" charset="0"/>
              </a:rPr>
              <a:t>Electrical</a:t>
            </a:r>
            <a:r>
              <a:rPr lang="en-US" sz="4800" dirty="0">
                <a:latin typeface="Tempus Sans ITC" panose="04020404030D07020202" pitchFamily="82" charset="0"/>
                <a:cs typeface="Aparajita" panose="02020603050405020304" pitchFamily="18" charset="0"/>
              </a:rPr>
              <a:t> Engineer</a:t>
            </a:r>
          </a:p>
          <a:p>
            <a:r>
              <a:rPr lang="en-IN" sz="4800" dirty="0">
                <a:latin typeface="Tempus Sans ITC" panose="04020404030D07020202" pitchFamily="82" charset="0"/>
                <a:cs typeface="Aparajita" panose="02020603050405020304" pitchFamily="18" charset="0"/>
              </a:rPr>
              <a:t>We </a:t>
            </a:r>
            <a:r>
              <a:rPr lang="en-IN" sz="4800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latin typeface="Tempus Sans ITC" panose="04020404030D07020202" pitchFamily="82" charset="0"/>
                <a:cs typeface="Aparajita" panose="02020603050405020304" pitchFamily="18" charset="0"/>
              </a:rPr>
              <a:t>Move</a:t>
            </a:r>
            <a:r>
              <a:rPr lang="en-IN" sz="4800" dirty="0"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Tempus Sans ITC" panose="04020404030D07020202" pitchFamily="82" charset="0"/>
                <a:cs typeface="Aparajita" panose="02020603050405020304" pitchFamily="18" charset="0"/>
              </a:rPr>
              <a:t> </a:t>
            </a:r>
            <a:r>
              <a:rPr lang="en-IN" sz="4800" dirty="0">
                <a:latin typeface="Tempus Sans ITC" panose="04020404030D07020202" pitchFamily="82" charset="0"/>
                <a:cs typeface="Aparajita" panose="02020603050405020304" pitchFamily="18" charset="0"/>
              </a:rPr>
              <a:t>the world: </a:t>
            </a:r>
            <a:r>
              <a:rPr lang="en-IN" sz="4800" dirty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  <a:latin typeface="Tempus Sans ITC" panose="04020404030D07020202" pitchFamily="82" charset="0"/>
                <a:cs typeface="Aparajita" panose="02020603050405020304" pitchFamily="18" charset="0"/>
              </a:rPr>
              <a:t>Mechanical </a:t>
            </a:r>
            <a:r>
              <a:rPr lang="en-IN" sz="4800" dirty="0">
                <a:latin typeface="Tempus Sans ITC" panose="04020404030D07020202" pitchFamily="82" charset="0"/>
                <a:cs typeface="Aparajita" panose="02020603050405020304" pitchFamily="18" charset="0"/>
              </a:rPr>
              <a:t>Engineer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BE90A5-3F9A-138C-4F64-8B3FB1E94AF1}"/>
              </a:ext>
            </a:extLst>
          </p:cNvPr>
          <p:cNvSpPr txBox="1"/>
          <p:nvPr/>
        </p:nvSpPr>
        <p:spPr>
          <a:xfrm>
            <a:off x="-126803" y="4602070"/>
            <a:ext cx="1064240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5400" dirty="0">
                <a:latin typeface="Kristen ITC" panose="03050502040202030202" pitchFamily="66" charset="0"/>
              </a:rPr>
              <a:t>We are the  Magician of world </a:t>
            </a:r>
          </a:p>
          <a:p>
            <a:pPr algn="ctr"/>
            <a:r>
              <a:rPr lang="en-IN" sz="5400" dirty="0">
                <a:latin typeface="Kristen ITC" panose="03050502040202030202" pitchFamily="66" charset="0"/>
              </a:rPr>
              <a:t>Computer Engineer</a:t>
            </a:r>
          </a:p>
        </p:txBody>
      </p:sp>
      <p:pic>
        <p:nvPicPr>
          <p:cNvPr id="1026" name="Picture 2" descr="Ai png images | PNGEgg">
            <a:extLst>
              <a:ext uri="{FF2B5EF4-FFF2-40B4-BE49-F238E27FC236}">
                <a16:creationId xmlns:a16="http://schemas.microsoft.com/office/drawing/2014/main" id="{F46AE655-E085-0DAE-CA20-6D4E7BFB6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0" y="299523"/>
            <a:ext cx="1714500" cy="17145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D11D84-9D6E-39ED-1497-39F8CD983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448" y="4167240"/>
            <a:ext cx="2663552" cy="278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899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7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8" dur="34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17" decel="50000" autoRev="1" fill="hold">
                                          <p:stCondLst>
                                            <p:cond delay="34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2" fill="hold">
                                          <p:stCondLst>
                                            <p:cond delay="64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BB56B-A7E0-0D6E-176A-EA6366905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85" y="309365"/>
            <a:ext cx="9244431" cy="1325563"/>
          </a:xfr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5400" dirty="0">
                <a:latin typeface="Kristen ITC" panose="03050502040202030202" pitchFamily="66" charset="0"/>
              </a:rPr>
              <a:t>Life without </a:t>
            </a:r>
            <a:r>
              <a:rPr lang="en-US" sz="5400" dirty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Algerian" panose="04020705040A02060702" pitchFamily="82" charset="0"/>
              </a:rPr>
              <a:t>Engineer</a:t>
            </a:r>
            <a:endParaRPr lang="en-IN" sz="5400" dirty="0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Algerian" panose="04020705040A02060702" pitchFamily="8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70B1450-D38A-A2BC-60BB-CA09DACD452F}"/>
              </a:ext>
            </a:extLst>
          </p:cNvPr>
          <p:cNvSpPr txBox="1">
            <a:spLocks/>
          </p:cNvSpPr>
          <p:nvPr/>
        </p:nvSpPr>
        <p:spPr>
          <a:xfrm>
            <a:off x="0" y="4752465"/>
            <a:ext cx="8905578" cy="1833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  <a:latin typeface="Georgia Pro Semibold" panose="02040702050405020303" pitchFamily="18" charset="0"/>
              </a:rPr>
              <a:t>In simple words:</a:t>
            </a:r>
          </a:p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  <a:latin typeface="Georgia Pro Semibold" panose="02040702050405020303" pitchFamily="18" charset="0"/>
              </a:rPr>
              <a:t>Life is impossible without engineer</a:t>
            </a:r>
            <a:endParaRPr lang="en-IN" sz="4000" dirty="0">
              <a:solidFill>
                <a:schemeClr val="bg1"/>
              </a:solidFill>
              <a:latin typeface="Georgia Pro Semibold" panose="02040702050405020303" pitchFamily="18" charset="0"/>
            </a:endParaRPr>
          </a:p>
        </p:txBody>
      </p:sp>
      <p:pic>
        <p:nvPicPr>
          <p:cNvPr id="2050" name="Picture 2" descr="Without engineers, science is just philosophy.' Men's T-Shirt | Spreadshirt">
            <a:extLst>
              <a:ext uri="{FF2B5EF4-FFF2-40B4-BE49-F238E27FC236}">
                <a16:creationId xmlns:a16="http://schemas.microsoft.com/office/drawing/2014/main" id="{A611B1B7-FA2C-5938-77BB-93E5E957C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4147" y="-28071"/>
            <a:ext cx="1794193" cy="177897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20E78BB-CE34-05F1-5518-724920A46063}"/>
              </a:ext>
            </a:extLst>
          </p:cNvPr>
          <p:cNvSpPr txBox="1">
            <a:spLocks/>
          </p:cNvSpPr>
          <p:nvPr/>
        </p:nvSpPr>
        <p:spPr>
          <a:xfrm>
            <a:off x="9225023" y="1921402"/>
            <a:ext cx="2778042" cy="85537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Freestyle Script" panose="030804020302050B0404" pitchFamily="66" charset="0"/>
              </a:rPr>
              <a:t>EAST OR WEST </a:t>
            </a:r>
            <a:endParaRPr lang="en-IN" b="1" dirty="0">
              <a:latin typeface="Freestyle Script" panose="030804020302050B0404" pitchFamily="66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79705B4-7D59-18B2-7073-55C975F7D10E}"/>
              </a:ext>
            </a:extLst>
          </p:cNvPr>
          <p:cNvSpPr txBox="1">
            <a:spLocks/>
          </p:cNvSpPr>
          <p:nvPr/>
        </p:nvSpPr>
        <p:spPr>
          <a:xfrm>
            <a:off x="9225023" y="5818830"/>
            <a:ext cx="2778042" cy="85537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lgerian" panose="04020705040A02060702" pitchFamily="82" charset="0"/>
              </a:rPr>
              <a:t>Engineers</a:t>
            </a:r>
          </a:p>
          <a:p>
            <a:pPr algn="ctr"/>
            <a:r>
              <a:rPr lang="en-US" dirty="0">
                <a:latin typeface="Comic Sans MS" panose="030F0702030302020204" pitchFamily="66" charset="0"/>
              </a:rPr>
              <a:t>Are the West</a:t>
            </a:r>
          </a:p>
        </p:txBody>
      </p:sp>
      <p:pic>
        <p:nvPicPr>
          <p:cNvPr id="9" name="Picture 4" descr="Cardinal direction - Wikipedia">
            <a:extLst>
              <a:ext uri="{FF2B5EF4-FFF2-40B4-BE49-F238E27FC236}">
                <a16:creationId xmlns:a16="http://schemas.microsoft.com/office/drawing/2014/main" id="{80D38A84-1178-CC9D-8F75-258D31EE1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023" y="2890979"/>
            <a:ext cx="2778042" cy="277804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912647-658E-17C3-8E37-1EC50ECCC27B}"/>
              </a:ext>
            </a:extLst>
          </p:cNvPr>
          <p:cNvSpPr txBox="1"/>
          <p:nvPr/>
        </p:nvSpPr>
        <p:spPr>
          <a:xfrm>
            <a:off x="337645" y="1921402"/>
            <a:ext cx="8345347" cy="2813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empus Sans ITC" panose="04020404030D07020202" pitchFamily="82" charset="0"/>
              </a:rPr>
              <a:t>No power, No Production, No communication, and Development is impossible</a:t>
            </a:r>
            <a:endParaRPr lang="en-IN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Tempus Sans ITC" panose="04020404030D070202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6504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7" grpId="0" animBg="1"/>
      <p:bldP spid="8" grpId="0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4F71F7A-84D1-026C-D719-E1FEA13BD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177" y="-316466"/>
            <a:ext cx="2395980" cy="33283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734A71-72F1-443A-0150-AC19708C6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9657" y="3052899"/>
            <a:ext cx="4817125" cy="3457169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r"/>
            <a:r>
              <a:rPr lang="en-US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omic Sans MS" panose="030F0702030302020204" pitchFamily="66" charset="0"/>
              </a:rPr>
              <a:t>Li-Fi is a wireless Optical networking technology that uses light Emitting Diodes that is LEDs for data transmission</a:t>
            </a:r>
            <a:endParaRPr lang="en-IN" sz="3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F97F4D-94A5-E614-D458-FD7E4A9278A6}"/>
              </a:ext>
            </a:extLst>
          </p:cNvPr>
          <p:cNvSpPr txBox="1">
            <a:spLocks/>
          </p:cNvSpPr>
          <p:nvPr/>
        </p:nvSpPr>
        <p:spPr>
          <a:xfrm>
            <a:off x="297800" y="3013345"/>
            <a:ext cx="4293250" cy="3457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Wi-Fi is a wireless technology which uses Radio Signals for data transmission</a:t>
            </a:r>
            <a:endParaRPr lang="en-IN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9995F5B-57A2-675F-6FB5-01106AC3B3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41192" cy="231798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72E5495-1FE2-4893-7A99-905B307EB41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14" b="31111"/>
          <a:stretch/>
        </p:blipFill>
        <p:spPr>
          <a:xfrm>
            <a:off x="8518921" y="127207"/>
            <a:ext cx="4417895" cy="2361235"/>
          </a:xfrm>
          <a:prstGeom prst="rect">
            <a:avLst/>
          </a:prstGeom>
        </p:spPr>
      </p:pic>
      <p:pic>
        <p:nvPicPr>
          <p:cNvPr id="4106" name="Picture 10" descr="Wifi Wireless Sticker by Axitour for iOS &amp; Android | GIPHY">
            <a:extLst>
              <a:ext uri="{FF2B5EF4-FFF2-40B4-BE49-F238E27FC236}">
                <a16:creationId xmlns:a16="http://schemas.microsoft.com/office/drawing/2014/main" id="{927355BA-D4D4-3B8F-EBEE-073DA0B36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089941" y="695364"/>
            <a:ext cx="2794726" cy="283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CA1C4D-2B4D-1FDC-C97A-2A3615A5161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47" t="12687" r="24810" b="28776"/>
          <a:stretch/>
        </p:blipFill>
        <p:spPr>
          <a:xfrm>
            <a:off x="4376833" y="623911"/>
            <a:ext cx="2806447" cy="280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5789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800" decel="10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t="-5000" r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E21E16D-2D1C-5BC0-3B05-EBD29B8AA8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3" t="6753" r="7247" b="4131"/>
          <a:stretch/>
        </p:blipFill>
        <p:spPr>
          <a:xfrm>
            <a:off x="-30481" y="-40640"/>
            <a:ext cx="6285055" cy="70131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66228C-021D-8765-122E-723F999C0EBB}"/>
              </a:ext>
            </a:extLst>
          </p:cNvPr>
          <p:cNvSpPr txBox="1"/>
          <p:nvPr/>
        </p:nvSpPr>
        <p:spPr>
          <a:xfrm>
            <a:off x="5984332" y="140726"/>
            <a:ext cx="6088063" cy="163121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500" dirty="0" err="1">
                <a:latin typeface="Georgia Pro" panose="02040502050405020303" pitchFamily="18" charset="0"/>
              </a:rPr>
              <a:t>LiFi</a:t>
            </a:r>
            <a:r>
              <a:rPr lang="en-US" sz="2500" dirty="0">
                <a:latin typeface="Georgia Pro" panose="02040502050405020303" pitchFamily="18" charset="0"/>
              </a:rPr>
              <a:t> uses light as medium for data communication where as </a:t>
            </a:r>
            <a:r>
              <a:rPr lang="en-US" sz="2500" dirty="0" err="1">
                <a:latin typeface="Georgia Pro" panose="02040502050405020303" pitchFamily="18" charset="0"/>
              </a:rPr>
              <a:t>WiFi</a:t>
            </a:r>
            <a:r>
              <a:rPr lang="en-US" sz="2500" dirty="0">
                <a:latin typeface="Georgia Pro" panose="02040502050405020303" pitchFamily="18" charset="0"/>
              </a:rPr>
              <a:t> uses Electromagnetic waves </a:t>
            </a:r>
            <a:r>
              <a:rPr lang="en-US" sz="2500" dirty="0" err="1">
                <a:latin typeface="Georgia Pro" panose="02040502050405020303" pitchFamily="18" charset="0"/>
              </a:rPr>
              <a:t>fordata</a:t>
            </a:r>
            <a:r>
              <a:rPr lang="en-US" sz="2500" dirty="0">
                <a:latin typeface="Georgia Pro" panose="02040502050405020303" pitchFamily="18" charset="0"/>
              </a:rPr>
              <a:t> communication.</a:t>
            </a:r>
            <a:endParaRPr lang="en-IN" sz="2500" dirty="0">
              <a:latin typeface="Georgia Pro" panose="020405020504050203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7A0DDE-F548-C8D2-9D9C-1B6B2039D91C}"/>
              </a:ext>
            </a:extLst>
          </p:cNvPr>
          <p:cNvSpPr txBox="1"/>
          <p:nvPr/>
        </p:nvSpPr>
        <p:spPr>
          <a:xfrm>
            <a:off x="5984332" y="1925001"/>
            <a:ext cx="6088062" cy="12464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500" dirty="0" err="1">
                <a:latin typeface="Georgia Pro" panose="02040502050405020303" pitchFamily="18" charset="0"/>
              </a:rPr>
              <a:t>LiFi</a:t>
            </a:r>
            <a:r>
              <a:rPr lang="en-US" sz="2500" dirty="0">
                <a:latin typeface="Georgia Pro" panose="02040502050405020303" pitchFamily="18" charset="0"/>
              </a:rPr>
              <a:t> is optical communication technology where as </a:t>
            </a:r>
            <a:r>
              <a:rPr lang="en-US" sz="2500" dirty="0" err="1">
                <a:latin typeface="Georgia Pro" panose="02040502050405020303" pitchFamily="18" charset="0"/>
              </a:rPr>
              <a:t>WiFi</a:t>
            </a:r>
            <a:r>
              <a:rPr lang="en-US" sz="2500" dirty="0">
                <a:latin typeface="Georgia Pro" panose="02040502050405020303" pitchFamily="18" charset="0"/>
              </a:rPr>
              <a:t> is radio communication technology. </a:t>
            </a:r>
            <a:endParaRPr lang="en-IN" sz="2500" dirty="0">
              <a:latin typeface="Georgia Pro" panose="020405020504050203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AA5FC2-04AC-E1D6-39E7-F5FDA6B263A8}"/>
              </a:ext>
            </a:extLst>
          </p:cNvPr>
          <p:cNvSpPr txBox="1"/>
          <p:nvPr/>
        </p:nvSpPr>
        <p:spPr>
          <a:xfrm>
            <a:off x="5949607" y="3319062"/>
            <a:ext cx="6088062" cy="163121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500" dirty="0">
                <a:latin typeface="Georgia Pro" panose="02040502050405020303" pitchFamily="18" charset="0"/>
              </a:rPr>
              <a:t>Li-Fi signals cannot pass through walls, so in order to enjoy full connectivity, capable LED bulbs will need to be placed throughout the home.</a:t>
            </a:r>
            <a:endParaRPr lang="en-IN" sz="2500" dirty="0">
              <a:latin typeface="Georgia Pro" panose="020405020504050203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629091-7E72-9163-D28B-DE8D15E8C98C}"/>
              </a:ext>
            </a:extLst>
          </p:cNvPr>
          <p:cNvSpPr txBox="1"/>
          <p:nvPr/>
        </p:nvSpPr>
        <p:spPr>
          <a:xfrm>
            <a:off x="5949607" y="5109420"/>
            <a:ext cx="6088062" cy="163121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500" dirty="0">
                <a:latin typeface="Georgia Pro" panose="02040502050405020303" pitchFamily="18" charset="0"/>
              </a:rPr>
              <a:t>using Li-Fi instead of Wi-Fi, you'll negate lots of security problems associated with shared and often overloaded broadband networks</a:t>
            </a:r>
            <a:endParaRPr lang="en-IN" sz="2500" dirty="0">
              <a:latin typeface="Georgia Pro" panose="02040502050405020303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D0CCBF9-CB19-843D-8809-3D31EB77A6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795520"/>
            <a:ext cx="3817041" cy="20624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57713D-BCAB-4FEF-932F-E26201D9BE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6464">
            <a:off x="2086617" y="334084"/>
            <a:ext cx="1437717" cy="188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315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7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t="-5000" r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al life Usage of LiFi. In the era of overcrowded (data… | by Velmenni |  Medium">
            <a:extLst>
              <a:ext uri="{FF2B5EF4-FFF2-40B4-BE49-F238E27FC236}">
                <a16:creationId xmlns:a16="http://schemas.microsoft.com/office/drawing/2014/main" id="{CC7BA191-805B-FDCC-86CC-4E95580B4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979" y="203200"/>
            <a:ext cx="3912261" cy="26094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3F21CA50-9D01-0DF7-3839-E4D8C9303213}"/>
              </a:ext>
            </a:extLst>
          </p:cNvPr>
          <p:cNvSpPr/>
          <p:nvPr/>
        </p:nvSpPr>
        <p:spPr>
          <a:xfrm>
            <a:off x="638665" y="203200"/>
            <a:ext cx="6364018" cy="1845519"/>
          </a:xfrm>
          <a:prstGeom prst="wedgeRoundRectCallout">
            <a:avLst>
              <a:gd name="adj1" fmla="val -792"/>
              <a:gd name="adj2" fmla="val 82644"/>
              <a:gd name="adj3" fmla="val 16667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2060"/>
                </a:solidFill>
                <a:latin typeface="Algerian" panose="04020705040A02060702" pitchFamily="82" charset="0"/>
              </a:rPr>
              <a:t>LI-FI </a:t>
            </a:r>
            <a:r>
              <a:rPr lang="en-US" sz="6600" dirty="0" err="1">
                <a:solidFill>
                  <a:srgbClr val="002060"/>
                </a:solidFill>
                <a:latin typeface="Algerian" panose="04020705040A02060702" pitchFamily="82" charset="0"/>
              </a:rPr>
              <a:t>Benifits</a:t>
            </a:r>
            <a:endParaRPr lang="en-IN" sz="6600" dirty="0">
              <a:solidFill>
                <a:srgbClr val="002060"/>
              </a:solidFill>
              <a:latin typeface="Algerian" panose="04020705040A02060702" pitchFamily="82" charset="0"/>
            </a:endParaRPr>
          </a:p>
        </p:txBody>
      </p:sp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A9B6781A-13A6-B9A9-69FF-840300B84F05}"/>
              </a:ext>
            </a:extLst>
          </p:cNvPr>
          <p:cNvSpPr/>
          <p:nvPr/>
        </p:nvSpPr>
        <p:spPr>
          <a:xfrm>
            <a:off x="177800" y="3115171"/>
            <a:ext cx="11836400" cy="1595120"/>
          </a:xfrm>
          <a:prstGeom prst="round2Diag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2060"/>
                </a:solidFill>
              </a:rPr>
              <a:t>Higher speeds than </a:t>
            </a:r>
            <a:r>
              <a:rPr lang="en-US" sz="4000" dirty="0" err="1">
                <a:solidFill>
                  <a:srgbClr val="002060"/>
                </a:solidFill>
              </a:rPr>
              <a:t>wifi</a:t>
            </a:r>
            <a:r>
              <a:rPr lang="en-US" sz="4000" dirty="0">
                <a:solidFill>
                  <a:srgbClr val="002060"/>
                </a:solidFill>
              </a:rPr>
              <a:t> 10,000 Times the frequency spectrum of radio.</a:t>
            </a:r>
            <a:endParaRPr lang="en-IN" sz="4000" dirty="0">
              <a:solidFill>
                <a:srgbClr val="002060"/>
              </a:solidFill>
            </a:endParaRPr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B8A63B2F-854C-0F7F-A507-DD301FAFBC0C}"/>
              </a:ext>
            </a:extLst>
          </p:cNvPr>
          <p:cNvSpPr/>
          <p:nvPr/>
        </p:nvSpPr>
        <p:spPr>
          <a:xfrm>
            <a:off x="111760" y="5012815"/>
            <a:ext cx="11836400" cy="1489585"/>
          </a:xfrm>
          <a:prstGeom prst="round2Diag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2060"/>
                </a:solidFill>
              </a:rPr>
              <a:t>More secure because data cannot be Intercepted without a clear line of sight.</a:t>
            </a:r>
            <a:endParaRPr lang="en-IN" sz="4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95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5BFEA75-2854-7602-2039-2421215AA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466" y="1"/>
            <a:ext cx="5300534" cy="33913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2BB98B-1763-945D-5E05-2A041D051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5307" y="4987028"/>
            <a:ext cx="7546693" cy="1662627"/>
          </a:xfrm>
        </p:spPr>
        <p:txBody>
          <a:bodyPr>
            <a:normAutofit/>
          </a:bodyPr>
          <a:lstStyle/>
          <a:p>
            <a:r>
              <a:rPr lang="en-US" sz="7200" dirty="0">
                <a:ln>
                  <a:solidFill>
                    <a:schemeClr val="tx1"/>
                  </a:solidFill>
                </a:ln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French Script MT" panose="03020402040607040605" pitchFamily="66" charset="0"/>
              </a:rPr>
              <a:t>Designed By Suraj </a:t>
            </a:r>
            <a:r>
              <a:rPr lang="en-US" sz="7200" b="1" dirty="0">
                <a:ln>
                  <a:solidFill>
                    <a:schemeClr val="tx1"/>
                  </a:solidFill>
                </a:ln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Bradley Hand ITC" panose="03070402050302030203" pitchFamily="66" charset="0"/>
              </a:rPr>
              <a:t>A</a:t>
            </a:r>
            <a:r>
              <a:rPr lang="en-US" sz="7200" dirty="0">
                <a:ln>
                  <a:solidFill>
                    <a:schemeClr val="tx1"/>
                  </a:solidFill>
                </a:ln>
                <a:solidFill>
                  <a:srgbClr val="00206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French Script MT" panose="03020402040607040605" pitchFamily="66" charset="0"/>
              </a:rPr>
              <a:t>rya</a:t>
            </a:r>
            <a:endParaRPr lang="en-IN" sz="7200" dirty="0">
              <a:ln>
                <a:solidFill>
                  <a:schemeClr val="tx1"/>
                </a:solidFill>
              </a:ln>
              <a:solidFill>
                <a:srgbClr val="002060"/>
              </a:solidFill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  <a:latin typeface="French Script MT" panose="03020402040607040605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2DB69C-7904-D737-83A5-DB33DCBB2D93}"/>
              </a:ext>
            </a:extLst>
          </p:cNvPr>
          <p:cNvSpPr txBox="1"/>
          <p:nvPr/>
        </p:nvSpPr>
        <p:spPr>
          <a:xfrm>
            <a:off x="119606" y="382059"/>
            <a:ext cx="9051402" cy="110799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isometricOffAxis1Right"/>
              <a:lightRig rig="threePt" dir="t"/>
            </a:scene3d>
          </a:bodyPr>
          <a:lstStyle/>
          <a:p>
            <a:r>
              <a:rPr lang="en-US" sz="6600" b="1" dirty="0">
                <a:ln>
                  <a:solidFill>
                    <a:schemeClr val="tx1"/>
                  </a:solidFill>
                </a:ln>
                <a:latin typeface="Bradley Hand ITC" panose="03070402050302030203" pitchFamily="66" charset="0"/>
              </a:rPr>
              <a:t>Thanks for watching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85FCFE-77B3-E0EB-BFE6-74E94B60C15A}"/>
              </a:ext>
            </a:extLst>
          </p:cNvPr>
          <p:cNvSpPr txBox="1"/>
          <p:nvPr/>
        </p:nvSpPr>
        <p:spPr>
          <a:xfrm>
            <a:off x="1920916" y="1367830"/>
            <a:ext cx="5448782" cy="83099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isometricOffAxis1Right"/>
              <a:lightRig rig="threePt" dir="t"/>
            </a:scene3d>
          </a:bodyPr>
          <a:lstStyle/>
          <a:p>
            <a:r>
              <a:rPr lang="en-US" sz="4800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omic Sans MS" panose="030F0702030302020204" pitchFamily="66" charset="0"/>
              </a:rPr>
              <a:t>Have a Great day</a:t>
            </a:r>
            <a:endParaRPr lang="en-IN" sz="4800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045623-7496-9B54-2317-E288D2B57638}"/>
              </a:ext>
            </a:extLst>
          </p:cNvPr>
          <p:cNvSpPr txBox="1"/>
          <p:nvPr/>
        </p:nvSpPr>
        <p:spPr>
          <a:xfrm>
            <a:off x="360262" y="2568807"/>
            <a:ext cx="1095797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Pristina" panose="03060402040406080204" pitchFamily="66" charset="0"/>
              </a:rPr>
              <a:t>Engineers </a:t>
            </a:r>
            <a:r>
              <a:rPr lang="en-IN" sz="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Pristina" panose="03060402040406080204" pitchFamily="66" charset="0"/>
              </a:rPr>
              <a:t>are the </a:t>
            </a:r>
            <a:r>
              <a:rPr lang="en-US" sz="6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Pristina" panose="03060402040406080204" pitchFamily="66" charset="0"/>
              </a:rPr>
              <a:t>Magician of science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4E0DE6-A7A0-53AA-624D-C5AFBEADD723}"/>
              </a:ext>
            </a:extLst>
          </p:cNvPr>
          <p:cNvSpPr txBox="1"/>
          <p:nvPr/>
        </p:nvSpPr>
        <p:spPr>
          <a:xfrm>
            <a:off x="2850265" y="3774990"/>
            <a:ext cx="7749250" cy="10156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6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Pristina" panose="03060402040406080204" pitchFamily="66" charset="0"/>
              </a:rPr>
              <a:t>Computer Science Engineering</a:t>
            </a:r>
            <a:endParaRPr lang="en-IN" sz="6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DB39A0-06E4-0CFC-9F51-3DD4AA128E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9" t="2346" r="19627"/>
          <a:stretch/>
        </p:blipFill>
        <p:spPr>
          <a:xfrm>
            <a:off x="0" y="3877519"/>
            <a:ext cx="3287210" cy="31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8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411</TotalTime>
  <Words>292</Words>
  <Application>Microsoft Office PowerPoint</Application>
  <PresentationFormat>Widescreen</PresentationFormat>
  <Paragraphs>42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5" baseType="lpstr">
      <vt:lpstr>Algerian</vt:lpstr>
      <vt:lpstr>Arial</vt:lpstr>
      <vt:lpstr>Bahnschrift Light Condensed</vt:lpstr>
      <vt:lpstr>Bahnschrift SemiBold</vt:lpstr>
      <vt:lpstr>Bradley Hand ITC</vt:lpstr>
      <vt:lpstr>Calibri</vt:lpstr>
      <vt:lpstr>Calibri Light</vt:lpstr>
      <vt:lpstr>Comic Sans MS</vt:lpstr>
      <vt:lpstr>Freestyle Script</vt:lpstr>
      <vt:lpstr>French Script MT</vt:lpstr>
      <vt:lpstr>Georgia Pro</vt:lpstr>
      <vt:lpstr>Georgia Pro Semibold</vt:lpstr>
      <vt:lpstr>Kristen ITC</vt:lpstr>
      <vt:lpstr>Pristina</vt:lpstr>
      <vt:lpstr>Segoe Print</vt:lpstr>
      <vt:lpstr>Tempus Sans ITC</vt:lpstr>
      <vt:lpstr>Office Theme</vt:lpstr>
      <vt:lpstr>Happy Engineers’ Day</vt:lpstr>
      <vt:lpstr>Why are we celebrating  engineers day ?</vt:lpstr>
      <vt:lpstr>Role of Engineers in the world</vt:lpstr>
      <vt:lpstr>Life without Engineer</vt:lpstr>
      <vt:lpstr>Li-Fi is a wireless Optical networking technology that uses light Emitting Diodes that is LEDs for data transmission</vt:lpstr>
      <vt:lpstr>PowerPoint Presentation</vt:lpstr>
      <vt:lpstr>PowerPoint Presentation</vt:lpstr>
      <vt:lpstr>Designed By Suraj Arya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Happy Engineers Day</dc:title>
  <dc:creator>Suraj Arya</dc:creator>
  <cp:lastModifiedBy>Suraj Arya</cp:lastModifiedBy>
  <cp:revision>8</cp:revision>
  <dcterms:created xsi:type="dcterms:W3CDTF">2023-09-14T02:50:24Z</dcterms:created>
  <dcterms:modified xsi:type="dcterms:W3CDTF">2023-11-09T13:30:58Z</dcterms:modified>
</cp:coreProperties>
</file>